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A69B67-EE9A-47D9-A607-F3616F175044}" type="datetimeFigureOut">
              <a:rPr lang="en-GB" smtClean="0"/>
              <a:t>16/07/2020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1CBB602-DFB4-4D0C-B5B1-9C511CFC7CB6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VIOLENCE AND AGRESSION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852937"/>
            <a:ext cx="3309803" cy="1800200"/>
          </a:xfrm>
        </p:spPr>
        <p:txBody>
          <a:bodyPr>
            <a:normAutofit/>
          </a:bodyPr>
          <a:lstStyle/>
          <a:p>
            <a:endParaRPr lang="en-GB" sz="2000" b="1" i="1" dirty="0" smtClean="0">
              <a:solidFill>
                <a:schemeClr val="tx1"/>
              </a:solidFill>
            </a:endParaRPr>
          </a:p>
          <a:p>
            <a:endParaRPr lang="en-GB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46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79712" y="2690336"/>
            <a:ext cx="53640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OUR PRACTICE STAFF ARE HERE TO HELP YOU.  </a:t>
            </a:r>
            <a:endParaRPr lang="en-GB" sz="2400" dirty="0"/>
          </a:p>
          <a:p>
            <a:pPr algn="ctr"/>
            <a:r>
              <a:rPr lang="en-GB" sz="2400" b="1" dirty="0"/>
              <a:t>OUR AIM IS TO BE AS POLITE AND HELPFUL AS POSSIBLE TO </a:t>
            </a:r>
            <a:r>
              <a:rPr lang="en-GB" sz="2400" b="1" u="sng" dirty="0"/>
              <a:t>ALL</a:t>
            </a:r>
            <a:r>
              <a:rPr lang="en-GB" sz="2400" b="1" dirty="0"/>
              <a:t> PATIENTS.</a:t>
            </a:r>
            <a:endParaRPr lang="en-GB" sz="2400" dirty="0"/>
          </a:p>
          <a:p>
            <a:pPr algn="ctr"/>
            <a:r>
              <a:rPr lang="en-GB" b="1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55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/>
              <a:t> 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2286000" y="2413338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/>
          </a:p>
          <a:p>
            <a:r>
              <a:rPr lang="en-GB" sz="2000" b="1" dirty="0" smtClean="0"/>
              <a:t>IF YOU CONSIDER THAT YOU HAVE BEEN TREATED UNFAIRLY OR INAPPROPRIATELY, PLEASE ASK THE RECEPTION STAFF TO CONTACT THE PATIENT SERVICES MANAGER, WHO WILL BE HAPPY TO ADDRESS YOUR CONCERNS.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535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/>
              <a:t>HOWEVER, SHOUTING AND SWEARING AT PRACTICE STAFF WILL NOT BE TOLERATED UNDER ANY CIRCUMSTANCES AND PATIENTS WHO ARE ABUSIVE MAY BE REMOVED FROM THE PATIENT LIST.</a:t>
            </a:r>
            <a:endParaRPr lang="en-GB" sz="2000" dirty="0"/>
          </a:p>
          <a:p>
            <a:r>
              <a:rPr lang="en-GB" sz="2000" b="1" dirty="0"/>
              <a:t> </a:t>
            </a:r>
            <a:endParaRPr lang="en-GB" sz="2000" dirty="0"/>
          </a:p>
          <a:p>
            <a:r>
              <a:rPr lang="en-GB" sz="2000" b="1" dirty="0"/>
              <a:t>PLEASE HELP US TO HELP YOU.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b="1" dirty="0"/>
              <a:t>THANK YOU.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b="1" dirty="0"/>
              <a:t>HEATHER-LOUISE BALL</a:t>
            </a:r>
            <a:endParaRPr lang="en-GB" sz="2000" dirty="0"/>
          </a:p>
          <a:p>
            <a:r>
              <a:rPr lang="en-GB" sz="2000" b="1" dirty="0"/>
              <a:t>PRACTICE MANAGER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08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VIOLENCE AND AGRESSION </vt:lpstr>
      <vt:lpstr>PowerPoint Presentation</vt:lpstr>
      <vt:lpstr>PowerPoint Presentation</vt:lpstr>
      <vt:lpstr>PowerPoint Presentation</vt:lpstr>
    </vt:vector>
  </TitlesOfParts>
  <Company>WSYBCSU IT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AND AGRESSION</dc:title>
  <dc:creator>alison Irwin</dc:creator>
  <cp:lastModifiedBy>alison Irwin</cp:lastModifiedBy>
  <cp:revision>3</cp:revision>
  <dcterms:created xsi:type="dcterms:W3CDTF">2020-07-16T13:13:43Z</dcterms:created>
  <dcterms:modified xsi:type="dcterms:W3CDTF">2020-07-16T13:39:21Z</dcterms:modified>
</cp:coreProperties>
</file>